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04"/>
    <p:restoredTop sz="96405"/>
  </p:normalViewPr>
  <p:slideViewPr>
    <p:cSldViewPr snapToGrid="0">
      <p:cViewPr varScale="1">
        <p:scale>
          <a:sx n="156" d="100"/>
          <a:sy n="156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70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3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6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0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84287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13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3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695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2B73853-FFA6-BC4E-AFFB-F353FA083683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6AD4AB8-030E-FE40-A4D5-7F5F4A713B8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794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EFFA-7AA7-9E37-95D3-AE2CD85F8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645" y="220435"/>
            <a:ext cx="10318418" cy="2537905"/>
          </a:xfrm>
        </p:spPr>
        <p:txBody>
          <a:bodyPr/>
          <a:lstStyle/>
          <a:p>
            <a:r>
              <a:rPr lang="en-US" dirty="0"/>
              <a:t>F &amp; D PROJECT</a:t>
            </a:r>
            <a:br>
              <a:rPr lang="en-US" dirty="0"/>
            </a:br>
            <a:r>
              <a:rPr lang="en-US" dirty="0"/>
              <a:t>ST - 2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5D8F-5F97-7CEC-BA19-55ECB3CCB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3126922"/>
            <a:ext cx="8045373" cy="3594554"/>
          </a:xfrm>
        </p:spPr>
        <p:txBody>
          <a:bodyPr>
            <a:normAutofit/>
          </a:bodyPr>
          <a:lstStyle/>
          <a:p>
            <a:r>
              <a:rPr lang="en-US" dirty="0"/>
              <a:t>BY:</a:t>
            </a:r>
          </a:p>
          <a:p>
            <a:r>
              <a:rPr lang="en-US" dirty="0"/>
              <a:t>Aditya Moudgil</a:t>
            </a:r>
          </a:p>
          <a:p>
            <a:r>
              <a:rPr lang="en-US" dirty="0"/>
              <a:t>(2010990032)</a:t>
            </a:r>
          </a:p>
          <a:p>
            <a:r>
              <a:rPr lang="en-US" dirty="0"/>
              <a:t>Group : g5</a:t>
            </a:r>
          </a:p>
          <a:p>
            <a:r>
              <a:rPr lang="en-US" dirty="0"/>
              <a:t>Instructor: Mr. lavish Arora</a:t>
            </a:r>
          </a:p>
        </p:txBody>
      </p:sp>
    </p:spTree>
    <p:extLst>
      <p:ext uri="{BB962C8B-B14F-4D97-AF65-F5344CB8AC3E}">
        <p14:creationId xmlns:p14="http://schemas.microsoft.com/office/powerpoint/2010/main" val="2243606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ABAD2-2496-7775-CCEA-3A9EF1799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630" y="782596"/>
            <a:ext cx="10178322" cy="5486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anticipated project, there are 7 pages till now.</a:t>
            </a:r>
          </a:p>
          <a:p>
            <a:pPr marL="457200" indent="-457200">
              <a:buAutoNum type="arabicPeriod"/>
            </a:pPr>
            <a:r>
              <a:rPr lang="en-US" dirty="0"/>
              <a:t>Home </a:t>
            </a:r>
          </a:p>
          <a:p>
            <a:pPr marL="457200" indent="-457200">
              <a:buAutoNum type="arabicPeriod"/>
            </a:pPr>
            <a:r>
              <a:rPr lang="en-US" dirty="0"/>
              <a:t>About Us</a:t>
            </a:r>
          </a:p>
          <a:p>
            <a:pPr marL="457200" indent="-457200">
              <a:buAutoNum type="arabicPeriod"/>
            </a:pPr>
            <a:r>
              <a:rPr lang="en-US" dirty="0"/>
              <a:t>Category Page</a:t>
            </a:r>
          </a:p>
          <a:p>
            <a:pPr marL="457200" indent="-457200">
              <a:buAutoNum type="arabicPeriod"/>
            </a:pPr>
            <a:r>
              <a:rPr lang="en-US" dirty="0"/>
              <a:t>Demo Page</a:t>
            </a:r>
          </a:p>
          <a:p>
            <a:pPr marL="457200" indent="-457200">
              <a:buAutoNum type="arabicPeriod"/>
            </a:pPr>
            <a:r>
              <a:rPr lang="en-US" dirty="0"/>
              <a:t>Login</a:t>
            </a:r>
          </a:p>
          <a:p>
            <a:pPr marL="457200" indent="-457200">
              <a:buAutoNum type="arabicPeriod"/>
            </a:pPr>
            <a:r>
              <a:rPr lang="en-US" dirty="0"/>
              <a:t>Sign Up</a:t>
            </a:r>
          </a:p>
          <a:p>
            <a:pPr marL="457200" indent="-457200">
              <a:buAutoNum type="arabicPeriod"/>
            </a:pPr>
            <a:r>
              <a:rPr lang="en-US" dirty="0"/>
              <a:t>Feedback</a:t>
            </a:r>
          </a:p>
          <a:p>
            <a:r>
              <a:rPr lang="en-US" dirty="0"/>
              <a:t>The home page consists of sale, latest devices an news about SONY.</a:t>
            </a:r>
          </a:p>
          <a:p>
            <a:r>
              <a:rPr lang="en-US" dirty="0"/>
              <a:t>The about us page consists a brief information about SONY.</a:t>
            </a:r>
          </a:p>
          <a:p>
            <a:r>
              <a:rPr lang="en-US" dirty="0"/>
              <a:t>Category page has information about various businesses and initiatives by Sony Corporation.</a:t>
            </a:r>
          </a:p>
          <a:p>
            <a:r>
              <a:rPr lang="en-US" dirty="0"/>
              <a:t>Demo Page has many </a:t>
            </a:r>
            <a:r>
              <a:rPr lang="en-US" dirty="0" err="1"/>
              <a:t>youtube</a:t>
            </a:r>
            <a:r>
              <a:rPr lang="en-US" dirty="0"/>
              <a:t> videos regarding the products and services SONY offers.</a:t>
            </a:r>
          </a:p>
          <a:p>
            <a:r>
              <a:rPr lang="en-US" dirty="0"/>
              <a:t>All pages are interlinked with each other using &lt;a&gt; tag.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9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A988-CEEC-59D9-58EC-93F82B83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48686"/>
            <a:ext cx="10178322" cy="632764"/>
          </a:xfrm>
        </p:spPr>
        <p:txBody>
          <a:bodyPr>
            <a:normAutofit fontScale="90000"/>
          </a:bodyPr>
          <a:lstStyle/>
          <a:p>
            <a:r>
              <a:rPr lang="en-US" dirty="0"/>
              <a:t>Html tags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5DF9D-CC3E-D95E-49D5-30555F71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881451"/>
            <a:ext cx="10178322" cy="53875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&lt;div&gt;</a:t>
            </a:r>
          </a:p>
          <a:p>
            <a:r>
              <a:rPr lang="en-US" dirty="0"/>
              <a:t>&lt;p&gt;</a:t>
            </a:r>
          </a:p>
          <a:p>
            <a:r>
              <a:rPr lang="en-US" dirty="0"/>
              <a:t>&lt;b&gt;</a:t>
            </a:r>
          </a:p>
          <a:p>
            <a:r>
              <a:rPr lang="en-US" dirty="0"/>
              <a:t>&lt;ins&gt;</a:t>
            </a:r>
          </a:p>
          <a:p>
            <a:r>
              <a:rPr lang="en-US" dirty="0"/>
              <a:t>&lt;h1&gt;,&lt;h2&gt;,&lt;h3&gt;,……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&gt;</a:t>
            </a:r>
          </a:p>
          <a:p>
            <a:r>
              <a:rPr lang="en-US" dirty="0"/>
              <a:t>&lt;form&gt;</a:t>
            </a:r>
          </a:p>
          <a:p>
            <a:r>
              <a:rPr lang="en-US" dirty="0"/>
              <a:t>&lt;</a:t>
            </a:r>
            <a:r>
              <a:rPr lang="en-US" dirty="0" err="1"/>
              <a:t>fieldset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iframe</a:t>
            </a:r>
            <a:r>
              <a:rPr lang="en-US" dirty="0"/>
              <a:t>&gt;</a:t>
            </a:r>
          </a:p>
          <a:p>
            <a:r>
              <a:rPr lang="en-US" dirty="0"/>
              <a:t>&lt;input&gt;</a:t>
            </a:r>
          </a:p>
          <a:p>
            <a:r>
              <a:rPr lang="en-US" dirty="0"/>
              <a:t>&lt;button&gt;</a:t>
            </a:r>
          </a:p>
          <a:p>
            <a:r>
              <a:rPr lang="en-US" dirty="0"/>
              <a:t>&lt;a&gt;</a:t>
            </a:r>
          </a:p>
          <a:p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r>
              <a:rPr lang="en-US" dirty="0"/>
              <a:t>&lt;text area&gt;</a:t>
            </a:r>
          </a:p>
          <a:p>
            <a:r>
              <a:rPr lang="en-US" dirty="0"/>
              <a:t>&lt;footer&gt;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9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BD41-DC49-97CB-E623-6B44CB86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76439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Css</a:t>
            </a:r>
            <a:r>
              <a:rPr lang="en-US" dirty="0"/>
              <a:t> properties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460F-2A2D-5EDF-BB74-7D78D276E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906162"/>
            <a:ext cx="10178322" cy="58488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Position</a:t>
            </a:r>
          </a:p>
          <a:p>
            <a:pPr marL="0" indent="0">
              <a:buNone/>
            </a:pPr>
            <a:r>
              <a:rPr lang="en-US" dirty="0"/>
              <a:t>(absolute, relative)</a:t>
            </a:r>
          </a:p>
          <a:p>
            <a:r>
              <a:rPr lang="en-US" dirty="0"/>
              <a:t>Margin</a:t>
            </a:r>
          </a:p>
          <a:p>
            <a:r>
              <a:rPr lang="en-US" dirty="0"/>
              <a:t>Display - Inline</a:t>
            </a:r>
          </a:p>
          <a:p>
            <a:r>
              <a:rPr lang="en-US" dirty="0"/>
              <a:t>Padding</a:t>
            </a:r>
          </a:p>
          <a:p>
            <a:r>
              <a:rPr lang="en-US" dirty="0"/>
              <a:t>Text – decoration</a:t>
            </a:r>
          </a:p>
          <a:p>
            <a:r>
              <a:rPr lang="en-US" dirty="0"/>
              <a:t>Height</a:t>
            </a:r>
          </a:p>
          <a:p>
            <a:r>
              <a:rPr lang="en-US" dirty="0"/>
              <a:t>Width</a:t>
            </a:r>
          </a:p>
          <a:p>
            <a:r>
              <a:rPr lang="en-US" dirty="0"/>
              <a:t>Border</a:t>
            </a:r>
          </a:p>
          <a:p>
            <a:r>
              <a:rPr lang="en-US" dirty="0"/>
              <a:t>Border radius</a:t>
            </a:r>
          </a:p>
          <a:p>
            <a:r>
              <a:rPr lang="en-US" dirty="0"/>
              <a:t>Border Color</a:t>
            </a:r>
          </a:p>
          <a:p>
            <a:r>
              <a:rPr lang="en-US" dirty="0"/>
              <a:t>Background color</a:t>
            </a:r>
          </a:p>
          <a:p>
            <a:r>
              <a:rPr lang="en-US" dirty="0"/>
              <a:t>Background image</a:t>
            </a:r>
          </a:p>
          <a:p>
            <a:r>
              <a:rPr lang="en-US" dirty="0"/>
              <a:t>Font – style</a:t>
            </a:r>
          </a:p>
          <a:p>
            <a:r>
              <a:rPr lang="en-US" dirty="0"/>
              <a:t>Font – family</a:t>
            </a:r>
          </a:p>
          <a:p>
            <a:r>
              <a:rPr lang="en-US" dirty="0"/>
              <a:t>Font – size</a:t>
            </a:r>
          </a:p>
          <a:p>
            <a:r>
              <a:rPr lang="en-US" dirty="0"/>
              <a:t>Hover</a:t>
            </a:r>
          </a:p>
          <a:p>
            <a:pPr marL="0" indent="0" algn="ctr">
              <a:buNone/>
            </a:pPr>
            <a:r>
              <a:rPr lang="en-US" dirty="0"/>
              <a:t>             and a few others..!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1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2B4F-FD24-EAC6-33AC-6FB05450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17628"/>
            <a:ext cx="7785230" cy="6802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Javascript</a:t>
            </a:r>
            <a:r>
              <a:rPr lang="en-US" dirty="0"/>
              <a:t> properties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6517-2F11-BF26-B730-0C2B0665A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06379"/>
            <a:ext cx="10178322" cy="4885038"/>
          </a:xfrm>
        </p:spPr>
        <p:txBody>
          <a:bodyPr/>
          <a:lstStyle/>
          <a:p>
            <a:r>
              <a:rPr lang="en-US" dirty="0" err="1"/>
              <a:t>window.alert</a:t>
            </a:r>
            <a:endParaRPr lang="en-US" dirty="0"/>
          </a:p>
          <a:p>
            <a:r>
              <a:rPr lang="en-US" dirty="0" err="1"/>
              <a:t>document.getElementbyID</a:t>
            </a:r>
            <a:endParaRPr lang="en-US" dirty="0"/>
          </a:p>
          <a:p>
            <a:r>
              <a:rPr lang="en-US" dirty="0"/>
              <a:t>if and else</a:t>
            </a:r>
          </a:p>
          <a:p>
            <a:r>
              <a:rPr lang="en-US" dirty="0"/>
              <a:t>time function</a:t>
            </a:r>
          </a:p>
          <a:p>
            <a:r>
              <a:rPr lang="en-US" dirty="0"/>
              <a:t>date function</a:t>
            </a:r>
          </a:p>
          <a:p>
            <a:r>
              <a:rPr lang="en-US" dirty="0"/>
              <a:t>arithmetic operators to create a discount calculator.</a:t>
            </a:r>
          </a:p>
        </p:txBody>
      </p:sp>
    </p:spTree>
    <p:extLst>
      <p:ext uri="{BB962C8B-B14F-4D97-AF65-F5344CB8AC3E}">
        <p14:creationId xmlns:p14="http://schemas.microsoft.com/office/powerpoint/2010/main" val="107393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4178-5921-5110-8E10-AA98912A5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001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78D2-62BD-35E7-5EFB-C582E52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D239-06EC-D6BA-1280-6A86840C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107768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Tried making the clone of </a:t>
            </a:r>
            <a:r>
              <a:rPr lang="en-US" sz="2800" b="1" dirty="0"/>
              <a:t>Sony India </a:t>
            </a:r>
            <a:r>
              <a:rPr lang="en-US" sz="2800" dirty="0"/>
              <a:t>Website under the given theme of </a:t>
            </a:r>
            <a:r>
              <a:rPr lang="en-US" sz="2800" b="1" dirty="0"/>
              <a:t>Online Electronics Item Store</a:t>
            </a:r>
            <a:r>
              <a:rPr lang="en-US" sz="2800" dirty="0"/>
              <a:t>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6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43AF-1C11-0245-EA6F-65283313C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16" y="61110"/>
            <a:ext cx="3394463" cy="721485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4" name="Screen Recording 2022-08-09 at 2.25.28 PM" descr="Screen Recording 2022-08-09 at 2.25.28 PM">
            <a:hlinkClick r:id="" action="ppaction://media"/>
            <a:extLst>
              <a:ext uri="{FF2B5EF4-FFF2-40B4-BE49-F238E27FC236}">
                <a16:creationId xmlns:a16="http://schemas.microsoft.com/office/drawing/2014/main" id="{8A6E6BF8-93F9-FEF6-0797-B58AD8BA1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9244" y="801129"/>
            <a:ext cx="9662984" cy="52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9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463F-7C18-EE0E-7838-76CFC321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54" y="85823"/>
            <a:ext cx="2974333" cy="688534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pic>
        <p:nvPicPr>
          <p:cNvPr id="4" name="Screen Recording 2022-07-20 at 1.04.01 AM" descr="Screen Recording 2022-07-20 at 1.04.01 AM">
            <a:hlinkClick r:id="" action="ppaction://media"/>
            <a:extLst>
              <a:ext uri="{FF2B5EF4-FFF2-40B4-BE49-F238E27FC236}">
                <a16:creationId xmlns:a16="http://schemas.microsoft.com/office/drawing/2014/main" id="{C9AFCE08-F75A-E31A-7217-5CF8B1E7A7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5600" y="996950"/>
            <a:ext cx="6788150" cy="5091113"/>
          </a:xfrm>
        </p:spPr>
      </p:pic>
    </p:spTree>
    <p:extLst>
      <p:ext uri="{BB962C8B-B14F-4D97-AF65-F5344CB8AC3E}">
        <p14:creationId xmlns:p14="http://schemas.microsoft.com/office/powerpoint/2010/main" val="32108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6D80-7B27-C8AF-18A5-24383F50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4358290" cy="705010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Category page</a:t>
            </a:r>
          </a:p>
        </p:txBody>
      </p:sp>
      <p:pic>
        <p:nvPicPr>
          <p:cNvPr id="4" name="Screen Recording 2022-08-09 at 2.31.03 PM" descr="Screen Recording 2022-08-09 at 2.31.03 PM">
            <a:hlinkClick r:id="" action="ppaction://media"/>
            <a:extLst>
              <a:ext uri="{FF2B5EF4-FFF2-40B4-BE49-F238E27FC236}">
                <a16:creationId xmlns:a16="http://schemas.microsoft.com/office/drawing/2014/main" id="{3F436073-B93E-C6FC-CFF1-1DEA3932F1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7975" y="1087438"/>
            <a:ext cx="7326313" cy="5494337"/>
          </a:xfrm>
        </p:spPr>
      </p:pic>
    </p:spTree>
    <p:extLst>
      <p:ext uri="{BB962C8B-B14F-4D97-AF65-F5344CB8AC3E}">
        <p14:creationId xmlns:p14="http://schemas.microsoft.com/office/powerpoint/2010/main" val="39018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FBC5-F384-C869-EB8E-5A981FBE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3237944" cy="6967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page</a:t>
            </a:r>
          </a:p>
        </p:txBody>
      </p:sp>
      <p:pic>
        <p:nvPicPr>
          <p:cNvPr id="4" name="Screen Recording 2022-08-09 at 2.31.49 PM" descr="Screen Recording 2022-08-09 at 2.31.49 PM">
            <a:hlinkClick r:id="" action="ppaction://media"/>
            <a:extLst>
              <a:ext uri="{FF2B5EF4-FFF2-40B4-BE49-F238E27FC236}">
                <a16:creationId xmlns:a16="http://schemas.microsoft.com/office/drawing/2014/main" id="{4ABE783C-F86A-548A-3898-2C9BA4EDC0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3375" y="1203325"/>
            <a:ext cx="7029450" cy="5272088"/>
          </a:xfrm>
        </p:spPr>
      </p:pic>
    </p:spTree>
    <p:extLst>
      <p:ext uri="{BB962C8B-B14F-4D97-AF65-F5344CB8AC3E}">
        <p14:creationId xmlns:p14="http://schemas.microsoft.com/office/powerpoint/2010/main" val="1041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720B-EDB2-7134-3D0A-93B28323C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3723976" cy="655583"/>
          </a:xfrm>
        </p:spPr>
        <p:txBody>
          <a:bodyPr>
            <a:normAutofit fontScale="90000"/>
          </a:bodyPr>
          <a:lstStyle/>
          <a:p>
            <a:r>
              <a:rPr lang="en-US" dirty="0"/>
              <a:t>Sign-up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721F-0AAA-20F3-3149-0654B60F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F3E3A2-D66D-71E9-0770-89E06105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128584"/>
            <a:ext cx="10178322" cy="55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6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A83A-219F-4883-D4BB-19C08244A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3122614" cy="705010"/>
          </a:xfrm>
        </p:spPr>
        <p:txBody>
          <a:bodyPr>
            <a:normAutofit fontScale="90000"/>
          </a:bodyPr>
          <a:lstStyle/>
          <a:p>
            <a:r>
              <a:rPr lang="en-US" dirty="0"/>
              <a:t>Login page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EF43A2B-99C9-E6BB-EA5C-FCFD1DDFE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957" y="1243914"/>
            <a:ext cx="10050162" cy="5379308"/>
          </a:xfrm>
        </p:spPr>
      </p:pic>
    </p:spTree>
    <p:extLst>
      <p:ext uri="{BB962C8B-B14F-4D97-AF65-F5344CB8AC3E}">
        <p14:creationId xmlns:p14="http://schemas.microsoft.com/office/powerpoint/2010/main" val="410731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4518-17D9-DC64-06E3-9B3F949B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4498333" cy="696772"/>
          </a:xfrm>
        </p:spPr>
        <p:txBody>
          <a:bodyPr>
            <a:normAutofit fontScale="90000"/>
          </a:bodyPr>
          <a:lstStyle/>
          <a:p>
            <a:r>
              <a:rPr lang="en-US" dirty="0"/>
              <a:t>Feedback page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8283680-884B-FA5E-AE16-944454D1D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227437"/>
            <a:ext cx="10198917" cy="5248177"/>
          </a:xfrm>
        </p:spPr>
      </p:pic>
    </p:spTree>
    <p:extLst>
      <p:ext uri="{BB962C8B-B14F-4D97-AF65-F5344CB8AC3E}">
        <p14:creationId xmlns:p14="http://schemas.microsoft.com/office/powerpoint/2010/main" val="240306205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{52FA1B80-C2EF-2A49-9580-4E4E5F3B08D7}tf10001071_mac</Template>
  <TotalTime>18</TotalTime>
  <Words>272</Words>
  <Application>Microsoft Macintosh PowerPoint</Application>
  <PresentationFormat>Widescreen</PresentationFormat>
  <Paragraphs>73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Impact</vt:lpstr>
      <vt:lpstr>Badge</vt:lpstr>
      <vt:lpstr>F &amp; D PROJECT ST - 2</vt:lpstr>
      <vt:lpstr>About the project</vt:lpstr>
      <vt:lpstr>Home page</vt:lpstr>
      <vt:lpstr>About us</vt:lpstr>
      <vt:lpstr>Category page</vt:lpstr>
      <vt:lpstr>Demo page</vt:lpstr>
      <vt:lpstr>Sign-up page</vt:lpstr>
      <vt:lpstr>Login page</vt:lpstr>
      <vt:lpstr>Feedback page</vt:lpstr>
      <vt:lpstr>PowerPoint Presentation</vt:lpstr>
      <vt:lpstr>Html tags used</vt:lpstr>
      <vt:lpstr>Css properties used</vt:lpstr>
      <vt:lpstr>Javascript properties used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Moudgil</dc:creator>
  <cp:lastModifiedBy>Aditya Moudgil</cp:lastModifiedBy>
  <cp:revision>9</cp:revision>
  <dcterms:created xsi:type="dcterms:W3CDTF">2022-08-06T17:37:46Z</dcterms:created>
  <dcterms:modified xsi:type="dcterms:W3CDTF">2022-08-09T15:27:17Z</dcterms:modified>
</cp:coreProperties>
</file>